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9338-E775-4A5E-8065-63EE5A089E16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6613-8E9F-459C-9627-73D807129D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9338-E775-4A5E-8065-63EE5A089E16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6613-8E9F-459C-9627-73D807129D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9338-E775-4A5E-8065-63EE5A089E16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6613-8E9F-459C-9627-73D807129D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9338-E775-4A5E-8065-63EE5A089E16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6613-8E9F-459C-9627-73D807129D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9338-E775-4A5E-8065-63EE5A089E16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6613-8E9F-459C-9627-73D807129D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9338-E775-4A5E-8065-63EE5A089E16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6613-8E9F-459C-9627-73D807129D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9338-E775-4A5E-8065-63EE5A089E16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6613-8E9F-459C-9627-73D807129D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9338-E775-4A5E-8065-63EE5A089E16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6613-8E9F-459C-9627-73D807129D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9338-E775-4A5E-8065-63EE5A089E16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6613-8E9F-459C-9627-73D807129D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9338-E775-4A5E-8065-63EE5A089E16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96613-8E9F-459C-9627-73D807129D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B9338-E775-4A5E-8065-63EE5A089E16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996613-8E9F-459C-9627-73D807129D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3B9338-E775-4A5E-8065-63EE5A089E16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996613-8E9F-459C-9627-73D807129DE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457200"/>
            <a:ext cx="58674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My Grandparents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Spencer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Papa Adams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Characteristics about my grandfather</a:t>
            </a:r>
          </a:p>
          <a:p>
            <a:r>
              <a:rPr lang="en-US" dirty="0" smtClean="0"/>
              <a:t>Fun </a:t>
            </a:r>
          </a:p>
          <a:p>
            <a:r>
              <a:rPr lang="en-US" dirty="0" smtClean="0"/>
              <a:t>Nice </a:t>
            </a:r>
          </a:p>
          <a:p>
            <a:r>
              <a:rPr lang="en-US" dirty="0" smtClean="0"/>
              <a:t>Strong</a:t>
            </a:r>
          </a:p>
          <a:p>
            <a:r>
              <a:rPr lang="en-US" dirty="0" smtClean="0"/>
              <a:t>Smart</a:t>
            </a:r>
          </a:p>
          <a:p>
            <a:r>
              <a:rPr lang="en-US" dirty="0" smtClean="0"/>
              <a:t>Good at reading</a:t>
            </a:r>
          </a:p>
          <a:p>
            <a:r>
              <a:rPr lang="en-US" dirty="0" smtClean="0"/>
              <a:t>Good at talking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Papa Adams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play golf with him a lot and it is very fun and I am looking for to play on the new course with him. I remember  riding in his truck  I would have so much fun</a:t>
            </a:r>
            <a:r>
              <a:rPr lang="en-US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Papa Adams and Grandmother </a:t>
            </a:r>
            <a:r>
              <a:rPr lang="en-US" dirty="0" smtClean="0"/>
              <a:t>Adams</a:t>
            </a:r>
            <a:endParaRPr lang="en-US" dirty="0"/>
          </a:p>
        </p:txBody>
      </p:sp>
      <p:pic>
        <p:nvPicPr>
          <p:cNvPr id="4" name="Content Placeholder 3" descr="spencer gp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2277" y="1935163"/>
            <a:ext cx="6119446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Grandmother Adams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4389120"/>
          </a:xfrm>
        </p:spPr>
        <p:txBody>
          <a:bodyPr/>
          <a:lstStyle/>
          <a:p>
            <a:r>
              <a:rPr lang="en-US" dirty="0" smtClean="0"/>
              <a:t>My Grandmother  Adams is ,</a:t>
            </a:r>
          </a:p>
          <a:p>
            <a:r>
              <a:rPr lang="en-US" dirty="0" smtClean="0"/>
              <a:t>Nice</a:t>
            </a:r>
          </a:p>
          <a:p>
            <a:r>
              <a:rPr lang="en-US" dirty="0" smtClean="0"/>
              <a:t>Fun</a:t>
            </a:r>
          </a:p>
          <a:p>
            <a:r>
              <a:rPr lang="en-US" dirty="0" smtClean="0"/>
              <a:t>Good at sowing </a:t>
            </a:r>
          </a:p>
          <a:p>
            <a:r>
              <a:rPr lang="en-US" dirty="0" smtClean="0"/>
              <a:t>She gives rag dolls to people that she knows</a:t>
            </a:r>
          </a:p>
          <a:p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My memory about my Grandmother Adams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remember one time my grandmother  was making a rag doll and she let me help her it was so much fun. My grandmother  </a:t>
            </a:r>
            <a:r>
              <a:rPr lang="en-US" dirty="0" smtClean="0"/>
              <a:t>A</a:t>
            </a:r>
            <a:r>
              <a:rPr lang="en-US" dirty="0" smtClean="0"/>
              <a:t>dams  always  has  ice  cream or Recesses, grandmother  is so nice.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114</TotalTime>
  <Words>133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My Grandparents</vt:lpstr>
      <vt:lpstr>                  Papa Adams</vt:lpstr>
      <vt:lpstr>Papa Adams</vt:lpstr>
      <vt:lpstr>Papa Adams and Grandmother Adams</vt:lpstr>
      <vt:lpstr>My Grandmother Adams</vt:lpstr>
      <vt:lpstr>My memory about my Grandmother Adams 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Grandparents</dc:title>
  <dc:creator>adamsspe</dc:creator>
  <cp:lastModifiedBy>adamsspe</cp:lastModifiedBy>
  <cp:revision>13</cp:revision>
  <dcterms:created xsi:type="dcterms:W3CDTF">2009-03-31T18:43:30Z</dcterms:created>
  <dcterms:modified xsi:type="dcterms:W3CDTF">2009-04-21T18:38:01Z</dcterms:modified>
</cp:coreProperties>
</file>